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72" r:id="rId5"/>
    <p:sldId id="271" r:id="rId6"/>
    <p:sldId id="270" r:id="rId7"/>
    <p:sldId id="269" r:id="rId8"/>
    <p:sldId id="268" r:id="rId9"/>
    <p:sldId id="267" r:id="rId10"/>
    <p:sldId id="266" r:id="rId11"/>
    <p:sldId id="265" r:id="rId12"/>
    <p:sldId id="264" r:id="rId13"/>
    <p:sldId id="263" r:id="rId14"/>
    <p:sldId id="262" r:id="rId15"/>
    <p:sldId id="261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11309B-CC29-4A6A-8BF3-43F21B521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40565D1-295E-467B-BC9B-F03380D5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FA1BE0C4-E3F2-4632-88DA-EC325848A452}"/>
              </a:ext>
            </a:extLst>
          </p:cNvPr>
          <p:cNvSpPr txBox="1"/>
          <p:nvPr/>
        </p:nvSpPr>
        <p:spPr>
          <a:xfrm>
            <a:off x="1614970" y="613317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solidFill>
                  <a:schemeClr val="bg1"/>
                </a:solidFill>
                <a:latin typeface="+mj-ea"/>
                <a:ea typeface="+mj-ea"/>
              </a:rPr>
              <a:t>跳舞吧，米拉利！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746938-0805-41D6-9816-60A9013B063F}"/>
              </a:ext>
            </a:extLst>
          </p:cNvPr>
          <p:cNvSpPr txBox="1"/>
          <p:nvPr/>
        </p:nvSpPr>
        <p:spPr>
          <a:xfrm>
            <a:off x="735522" y="6587583"/>
            <a:ext cx="572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>
                <a:solidFill>
                  <a:schemeClr val="bg1"/>
                </a:solidFill>
              </a:rPr>
              <a:t>Aimee Ayres, Khuty Ngqayimbana, Matona Fatman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AE43AD-499C-4356-93DC-6BF29D86A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085C9B-15D7-49DC-915A-954E175A9D21}"/>
              </a:ext>
            </a:extLst>
          </p:cNvPr>
          <p:cNvSpPr txBox="1"/>
          <p:nvPr/>
        </p:nvSpPr>
        <p:spPr>
          <a:xfrm>
            <a:off x="9868829" y="892098"/>
            <a:ext cx="3534937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米拉利太担心音乐会了，没心情打开礼物。</a:t>
            </a:r>
          </a:p>
        </p:txBody>
      </p:sp>
    </p:spTree>
    <p:extLst>
      <p:ext uri="{BB962C8B-B14F-4D97-AF65-F5344CB8AC3E}">
        <p14:creationId xmlns:p14="http://schemas.microsoft.com/office/powerpoint/2010/main" val="158120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308182-47CD-4BB1-BE13-7F48ED62E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64D2CD-6F8B-4426-81E3-1D77FF0D89F4}"/>
              </a:ext>
            </a:extLst>
          </p:cNvPr>
          <p:cNvSpPr txBox="1"/>
          <p:nvPr/>
        </p:nvSpPr>
        <p:spPr>
          <a:xfrm>
            <a:off x="1839951" y="5653668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但</a:t>
            </a:r>
            <a:r>
              <a:rPr lang="en-US" altLang="zh-CN" sz="2400">
                <a:latin typeface="+mn-ea"/>
              </a:rPr>
              <a:t>……</a:t>
            </a:r>
            <a:r>
              <a:rPr lang="zh-CN" altLang="en-US" sz="2400">
                <a:latin typeface="+mn-ea"/>
              </a:rPr>
              <a:t>也许她应该看看。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7C08C1-6F2B-4A3B-A242-F415A7F87912}"/>
              </a:ext>
            </a:extLst>
          </p:cNvPr>
          <p:cNvSpPr txBox="1"/>
          <p:nvPr/>
        </p:nvSpPr>
        <p:spPr>
          <a:xfrm>
            <a:off x="9701561" y="6234917"/>
            <a:ext cx="295465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奶奶送的舞鞋真棒！</a:t>
            </a:r>
          </a:p>
        </p:txBody>
      </p:sp>
    </p:spTree>
    <p:extLst>
      <p:ext uri="{BB962C8B-B14F-4D97-AF65-F5344CB8AC3E}">
        <p14:creationId xmlns:p14="http://schemas.microsoft.com/office/powerpoint/2010/main" val="80274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CA9DD4-6286-4259-9402-E94C8FFC3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D2EA6E-BD8B-41FB-876C-358563117FFB}"/>
              </a:ext>
            </a:extLst>
          </p:cNvPr>
          <p:cNvSpPr txBox="1"/>
          <p:nvPr/>
        </p:nvSpPr>
        <p:spPr>
          <a:xfrm>
            <a:off x="8932126" y="3222702"/>
            <a:ext cx="418576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奶奶是有史以来最棒的舞者。</a:t>
            </a:r>
          </a:p>
        </p:txBody>
      </p:sp>
    </p:spTree>
    <p:extLst>
      <p:ext uri="{BB962C8B-B14F-4D97-AF65-F5344CB8AC3E}">
        <p14:creationId xmlns:p14="http://schemas.microsoft.com/office/powerpoint/2010/main" val="378864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A321FD-D673-4CAE-A43A-90A1C2B13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69FF88-2A2C-482F-A795-CDDAE8F4A35B}"/>
              </a:ext>
            </a:extLst>
          </p:cNvPr>
          <p:cNvSpPr txBox="1"/>
          <p:nvPr/>
        </p:nvSpPr>
        <p:spPr>
          <a:xfrm>
            <a:off x="2118732" y="5441795"/>
            <a:ext cx="449353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米哈利在学校不断地练啊练</a:t>
            </a:r>
            <a:r>
              <a:rPr lang="en-US" altLang="zh-CN" sz="2400">
                <a:latin typeface="+mn-ea"/>
              </a:rPr>
              <a:t>……</a:t>
            </a:r>
            <a:endParaRPr lang="zh-CN" altLang="en-US" sz="240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B0F76E-9536-4E4B-8D11-72AA01FF7E40}"/>
              </a:ext>
            </a:extLst>
          </p:cNvPr>
          <p:cNvSpPr txBox="1"/>
          <p:nvPr/>
        </p:nvSpPr>
        <p:spPr>
          <a:xfrm>
            <a:off x="10073228" y="747131"/>
            <a:ext cx="1723549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在家也是！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93C677-693F-470B-922C-2B2404D81F8F}"/>
              </a:ext>
            </a:extLst>
          </p:cNvPr>
          <p:cNvSpPr txBox="1"/>
          <p:nvPr/>
        </p:nvSpPr>
        <p:spPr>
          <a:xfrm>
            <a:off x="9908697" y="5441794"/>
            <a:ext cx="264687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梦里她也在跳舞。</a:t>
            </a:r>
          </a:p>
        </p:txBody>
      </p:sp>
    </p:spTree>
    <p:extLst>
      <p:ext uri="{BB962C8B-B14F-4D97-AF65-F5344CB8AC3E}">
        <p14:creationId xmlns:p14="http://schemas.microsoft.com/office/powerpoint/2010/main" val="135500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6668E7-0D31-4220-9000-C0D2B2F4B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D86822-E7FA-47EC-A6E6-38D8EBAEFF38}"/>
              </a:ext>
            </a:extLst>
          </p:cNvPr>
          <p:cNvSpPr txBox="1"/>
          <p:nvPr/>
        </p:nvSpPr>
        <p:spPr>
          <a:xfrm>
            <a:off x="9790770" y="5954751"/>
            <a:ext cx="3262432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大型音乐会就在明天。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E96271-A8AC-46D1-9F7C-E1ABF200D977}"/>
              </a:ext>
            </a:extLst>
          </p:cNvPr>
          <p:cNvSpPr txBox="1"/>
          <p:nvPr/>
        </p:nvSpPr>
        <p:spPr>
          <a:xfrm>
            <a:off x="1694986" y="5954751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米哈利必须上床睡觉了。</a:t>
            </a:r>
          </a:p>
        </p:txBody>
      </p:sp>
    </p:spTree>
    <p:extLst>
      <p:ext uri="{BB962C8B-B14F-4D97-AF65-F5344CB8AC3E}">
        <p14:creationId xmlns:p14="http://schemas.microsoft.com/office/powerpoint/2010/main" val="2786279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853870-8C63-448A-92CB-9030E45E3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A407AD-5C98-4864-8F0E-C8697A70590C}"/>
              </a:ext>
            </a:extLst>
          </p:cNvPr>
          <p:cNvSpPr txBox="1"/>
          <p:nvPr/>
        </p:nvSpPr>
        <p:spPr>
          <a:xfrm>
            <a:off x="9623503" y="1237785"/>
            <a:ext cx="4025591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音乐会就在今天。米哈利跳得恰到好处。多么有趣！</a:t>
            </a:r>
          </a:p>
          <a:p>
            <a:pPr algn="l">
              <a:lnSpc>
                <a:spcPct val="150000"/>
              </a:lnSpc>
            </a:pPr>
            <a:endParaRPr lang="zh-CN" altLang="en-US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令人惊喜的是，奶奶也来观看米哈利的舞蹈。</a:t>
            </a:r>
          </a:p>
        </p:txBody>
      </p:sp>
    </p:spTree>
    <p:extLst>
      <p:ext uri="{BB962C8B-B14F-4D97-AF65-F5344CB8AC3E}">
        <p14:creationId xmlns:p14="http://schemas.microsoft.com/office/powerpoint/2010/main" val="3771665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5A7063-26FA-4AE4-8747-5404E1FE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42FD1D-A210-419F-88AF-B74FFC83FFB6}"/>
              </a:ext>
            </a:extLst>
          </p:cNvPr>
          <p:cNvSpPr txBox="1"/>
          <p:nvPr/>
        </p:nvSpPr>
        <p:spPr>
          <a:xfrm>
            <a:off x="2007219" y="1393903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我像你一样跳舞，奶奶。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71B39F-13CA-41C9-9FA9-FCDE04106C23}"/>
              </a:ext>
            </a:extLst>
          </p:cNvPr>
          <p:cNvSpPr txBox="1"/>
          <p:nvPr/>
        </p:nvSpPr>
        <p:spPr>
          <a:xfrm>
            <a:off x="8814849" y="839905"/>
            <a:ext cx="3877985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你太棒了！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你是我见过的最好的舞者。</a:t>
            </a:r>
          </a:p>
        </p:txBody>
      </p:sp>
    </p:spTree>
    <p:extLst>
      <p:ext uri="{BB962C8B-B14F-4D97-AF65-F5344CB8AC3E}">
        <p14:creationId xmlns:p14="http://schemas.microsoft.com/office/powerpoint/2010/main" val="167695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4CAFB8-352D-4086-854E-1B3B0E71E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3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F4B9B4-7BB7-4AD1-B349-2E94E80C1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FF2E02-5569-47D7-A5FB-DA34D0EB2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F493ED-8318-4AAA-A1F0-5A6431E392FC}"/>
              </a:ext>
            </a:extLst>
          </p:cNvPr>
          <p:cNvSpPr txBox="1"/>
          <p:nvPr/>
        </p:nvSpPr>
        <p:spPr>
          <a:xfrm>
            <a:off x="8813489" y="814040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latin typeface="+mj-ea"/>
                <a:ea typeface="+mj-ea"/>
              </a:rPr>
              <a:t>跳舞吧，米拉利！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DC139F-26D5-46F9-AA78-1E2419914B08}"/>
              </a:ext>
            </a:extLst>
          </p:cNvPr>
          <p:cNvSpPr txBox="1"/>
          <p:nvPr/>
        </p:nvSpPr>
        <p:spPr>
          <a:xfrm>
            <a:off x="9937194" y="25647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003587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968286-DBCA-47AF-82C6-30C48BE47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99C2E7-DDEF-41EF-8E35-A54ABF15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4B1CA1-6DAC-42A9-98BF-0D4E1B6EF01F}"/>
              </a:ext>
            </a:extLst>
          </p:cNvPr>
          <p:cNvSpPr txBox="1"/>
          <p:nvPr/>
        </p:nvSpPr>
        <p:spPr>
          <a:xfrm>
            <a:off x="8813489" y="814040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latin typeface="+mj-ea"/>
                <a:ea typeface="+mj-ea"/>
              </a:rPr>
              <a:t>跳舞吧，米拉利！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B2EC0E-9D7A-4D94-953B-C39BA0111E04}"/>
              </a:ext>
            </a:extLst>
          </p:cNvPr>
          <p:cNvSpPr txBox="1"/>
          <p:nvPr/>
        </p:nvSpPr>
        <p:spPr>
          <a:xfrm>
            <a:off x="7936421" y="6386860"/>
            <a:ext cx="572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/>
              <a:t>Aimee Ayres, Khuty Ngqayimbana, Matona Fatman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9716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BA8571-0815-4556-9725-8D42246BA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9B18C9-6504-4C53-BBEB-0CFDC0A77DB8}"/>
              </a:ext>
            </a:extLst>
          </p:cNvPr>
          <p:cNvSpPr txBox="1"/>
          <p:nvPr/>
        </p:nvSpPr>
        <p:spPr>
          <a:xfrm>
            <a:off x="7616283" y="735980"/>
            <a:ext cx="4801314" cy="168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学校将要举行大型音乐会。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所有的孩子都在享受练习的乐趣。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除了米拉利</a:t>
            </a:r>
            <a:r>
              <a:rPr lang="en-US" altLang="zh-CN" sz="2400">
                <a:latin typeface="+mn-ea"/>
              </a:rPr>
              <a:t>……</a:t>
            </a:r>
            <a:endParaRPr lang="zh-CN" altLang="en-US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126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06ABBB-6EA3-43E8-B938-72640A498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D75F78-7951-460B-9A88-A76D7F162CE0}"/>
              </a:ext>
            </a:extLst>
          </p:cNvPr>
          <p:cNvSpPr txBox="1"/>
          <p:nvPr/>
        </p:nvSpPr>
        <p:spPr>
          <a:xfrm>
            <a:off x="1996068" y="5073804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她担心自己会忘记舞步。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047769-EADF-4F23-97EE-76D3BE29278D}"/>
              </a:ext>
            </a:extLst>
          </p:cNvPr>
          <p:cNvSpPr txBox="1"/>
          <p:nvPr/>
        </p:nvSpPr>
        <p:spPr>
          <a:xfrm>
            <a:off x="9723864" y="1828800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我会帮你在家里练习的。</a:t>
            </a:r>
          </a:p>
        </p:txBody>
      </p:sp>
    </p:spTree>
    <p:extLst>
      <p:ext uri="{BB962C8B-B14F-4D97-AF65-F5344CB8AC3E}">
        <p14:creationId xmlns:p14="http://schemas.microsoft.com/office/powerpoint/2010/main" val="415028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C4D833-B046-4EAA-8FEE-162B2CE45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48DF3E-EEA7-4251-B72A-F1372E89D63E}"/>
              </a:ext>
            </a:extLst>
          </p:cNvPr>
          <p:cNvSpPr txBox="1"/>
          <p:nvPr/>
        </p:nvSpPr>
        <p:spPr>
          <a:xfrm>
            <a:off x="8642195" y="1092820"/>
            <a:ext cx="4801314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我希望这场音乐会永远不会到来！</a:t>
            </a:r>
          </a:p>
        </p:txBody>
      </p:sp>
    </p:spTree>
    <p:extLst>
      <p:ext uri="{BB962C8B-B14F-4D97-AF65-F5344CB8AC3E}">
        <p14:creationId xmlns:p14="http://schemas.microsoft.com/office/powerpoint/2010/main" val="7843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CAFD72-9938-4671-A50E-187A628C7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581F11-6A02-4A94-824E-EA8B1E9ED39A}"/>
              </a:ext>
            </a:extLst>
          </p:cNvPr>
          <p:cNvSpPr txBox="1"/>
          <p:nvPr/>
        </p:nvSpPr>
        <p:spPr>
          <a:xfrm>
            <a:off x="903249" y="5754029"/>
            <a:ext cx="4185761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当然</a:t>
            </a:r>
            <a:r>
              <a:rPr lang="en-US" altLang="zh-CN" sz="2400">
                <a:latin typeface="+mn-ea"/>
              </a:rPr>
              <a:t>……</a:t>
            </a:r>
            <a:r>
              <a:rPr lang="zh-CN" altLang="en-US" sz="2400">
                <a:latin typeface="+mn-ea"/>
              </a:rPr>
              <a:t>这不可能。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音乐会的日子越来越近了</a:t>
            </a:r>
            <a:r>
              <a:rPr lang="en-US" altLang="zh-CN" sz="2400">
                <a:latin typeface="+mn-ea"/>
              </a:rPr>
              <a:t>……</a:t>
            </a:r>
            <a:endParaRPr lang="zh-CN" altLang="en-US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340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A708C9-1980-4197-943F-B9404BD1C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2C3DF8-F2CA-4477-ACDD-801FD7AA3AAF}"/>
              </a:ext>
            </a:extLst>
          </p:cNvPr>
          <p:cNvSpPr txBox="1"/>
          <p:nvPr/>
        </p:nvSpPr>
        <p:spPr>
          <a:xfrm>
            <a:off x="1137425" y="6010508"/>
            <a:ext cx="387798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奶奶给你准备了一个礼物。</a:t>
            </a:r>
          </a:p>
        </p:txBody>
      </p:sp>
    </p:spTree>
    <p:extLst>
      <p:ext uri="{BB962C8B-B14F-4D97-AF65-F5344CB8AC3E}">
        <p14:creationId xmlns:p14="http://schemas.microsoft.com/office/powerpoint/2010/main" val="434146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234</Words>
  <Application>Microsoft Office PowerPoint</Application>
  <PresentationFormat>自定义</PresentationFormat>
  <Paragraphs>30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30</cp:revision>
  <dcterms:created xsi:type="dcterms:W3CDTF">2021-03-14T02:42:17Z</dcterms:created>
  <dcterms:modified xsi:type="dcterms:W3CDTF">2021-05-02T13:37:11Z</dcterms:modified>
</cp:coreProperties>
</file>